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5/26/2023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5/26/2023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3421291469"/>
              </p:ext>
            </p:extLst>
          </p:nvPr>
        </p:nvGraphicFramePr>
        <p:xfrm>
          <a:off x="334253" y="548640"/>
          <a:ext cx="8166224" cy="4353951"/>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pPr marL="0" indent="0">
                        <a:buFont typeface="Wingdings" panose="05000000000000000000" pitchFamily="2" charset="2"/>
                        <a:buNone/>
                      </a:pPr>
                      <a:r>
                        <a:rPr lang="en-US" sz="1100" b="1" strike="noStrike" dirty="0">
                          <a:solidFill>
                            <a:schemeClr val="tx1"/>
                          </a:solidFill>
                        </a:rPr>
                        <a:t>Turning</a:t>
                      </a:r>
                    </a:p>
                    <a:p>
                      <a:pPr marL="171450" indent="-171450">
                        <a:buFont typeface="Wingdings" panose="05000000000000000000" pitchFamily="2" charset="2"/>
                        <a:buChar char="§"/>
                      </a:pPr>
                      <a:r>
                        <a:rPr lang="en-US" sz="1100" b="0" strike="noStrike" dirty="0">
                          <a:solidFill>
                            <a:schemeClr val="tx1"/>
                          </a:solidFill>
                        </a:rPr>
                        <a:t>Working on separating Fanuc data into cycles based on the speed in the dataset (when the speed is 0 as well as the static cycle time ~100 seconds). There are a lot of exceptions in the dataset, so it has taken a while to create a solution that is both robust and optimized for speed.</a:t>
                      </a:r>
                    </a:p>
                    <a:p>
                      <a:pPr marL="171450" indent="-171450">
                        <a:buFont typeface="Wingdings" panose="05000000000000000000" pitchFamily="2" charset="2"/>
                        <a:buChar char="§"/>
                      </a:pPr>
                      <a:r>
                        <a:rPr lang="en-US" sz="1100" b="0" strike="noStrike" dirty="0">
                          <a:solidFill>
                            <a:schemeClr val="tx1"/>
                          </a:solidFill>
                        </a:rPr>
                        <a:t>Currently have a solution with an error rate of 4.1% which is determined from cycles created that are larger than 130 seconds and performs faster than other solutions by ~ 4 minutes.</a:t>
                      </a:r>
                    </a:p>
                    <a:p>
                      <a:pPr marL="171450" indent="-171450">
                        <a:buFont typeface="Wingdings" panose="05000000000000000000" pitchFamily="2" charset="2"/>
                        <a:buChar char="§"/>
                      </a:pPr>
                      <a:r>
                        <a:rPr lang="en-US" sz="1100" b="0" strike="noStrike" dirty="0">
                          <a:solidFill>
                            <a:schemeClr val="tx1"/>
                          </a:solidFill>
                        </a:rPr>
                        <a:t>Revised frequency calculation and revisited the way it was being merged.</a:t>
                      </a:r>
                    </a:p>
                    <a:p>
                      <a:pPr marL="171450" indent="-171450">
                        <a:buFont typeface="Wingdings" panose="05000000000000000000" pitchFamily="2" charset="2"/>
                        <a:buChar char="§"/>
                      </a:pPr>
                      <a:r>
                        <a:rPr lang="en-US" sz="1100" b="0" strike="noStrike" dirty="0">
                          <a:solidFill>
                            <a:schemeClr val="tx1"/>
                          </a:solidFill>
                        </a:rPr>
                        <a:t>Worked on denoising and cleaning the merged table and now using the cycle separating algorithm to finish preprocessing the turning data for both spindle and vibration</a:t>
                      </a:r>
                    </a:p>
                  </a:txBody>
                  <a:tcPr/>
                </a:tc>
                <a:tc>
                  <a:txBody>
                    <a:bodyPr/>
                    <a:lstStyle/>
                    <a:p>
                      <a:r>
                        <a:rPr lang="en-US" sz="1100" b="0" dirty="0">
                          <a:solidFill>
                            <a:schemeClr val="tx1"/>
                          </a:solidFill>
                        </a:rPr>
                        <a:t>Needs/requests</a:t>
                      </a:r>
                    </a:p>
                    <a:p>
                      <a:pPr marL="0" indent="0">
                        <a:buFont typeface="Wingdings" panose="05000000000000000000" pitchFamily="2" charset="2"/>
                        <a:buNone/>
                      </a:pPr>
                      <a:r>
                        <a:rPr lang="en-US" sz="1100" b="1" dirty="0">
                          <a:solidFill>
                            <a:schemeClr val="tx1"/>
                          </a:solidFill>
                        </a:rPr>
                        <a:t>Turning</a:t>
                      </a:r>
                    </a:p>
                    <a:p>
                      <a:pPr marL="171450" indent="-171450">
                        <a:buFont typeface="Wingdings" panose="05000000000000000000" pitchFamily="2" charset="2"/>
                        <a:buChar char="§"/>
                      </a:pPr>
                      <a:r>
                        <a:rPr lang="en-US" sz="1100" b="0" dirty="0">
                          <a:solidFill>
                            <a:schemeClr val="tx1"/>
                          </a:solidFill>
                        </a:rPr>
                        <a:t>Nothing?</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endParaRPr lang="en-US" sz="11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Turning requires more work regarding cycles to accurately look at the datasets which has brought us back a step to preprocessing the data before analysis</a:t>
                      </a:r>
                    </a:p>
                  </a:txBody>
                  <a:tcPr/>
                </a:tc>
                <a:tc>
                  <a:txBody>
                    <a:bodyPr/>
                    <a:lstStyle/>
                    <a:p>
                      <a:r>
                        <a:rPr lang="en-US" sz="1100" b="0" kern="1200" baseline="0" noProof="0" dirty="0">
                          <a:solidFill>
                            <a:schemeClr val="tx1"/>
                          </a:solidFill>
                          <a:latin typeface="+mn-lt"/>
                          <a:ea typeface="+mn-ea"/>
                          <a:cs typeface="+mn-cs"/>
                        </a:rPr>
                        <a:t>Other</a:t>
                      </a:r>
                    </a:p>
                    <a:p>
                      <a:pPr marL="171450" indent="-171450">
                        <a:buFont typeface="Wingdings" panose="05000000000000000000" pitchFamily="2" charset="2"/>
                        <a:buChar char="§"/>
                      </a:pPr>
                      <a:r>
                        <a:rPr lang="en-US" sz="1100" b="0" kern="1200" baseline="0" noProof="0" dirty="0">
                          <a:solidFill>
                            <a:schemeClr val="tx1"/>
                          </a:solidFill>
                          <a:latin typeface="+mn-lt"/>
                          <a:ea typeface="+mn-ea"/>
                          <a:cs typeface="+mn-cs"/>
                        </a:rPr>
                        <a:t>Are we able to come in on Fridays instead of Wednesdays?</a:t>
                      </a:r>
                    </a:p>
                  </a:txBody>
                  <a:tcPr/>
                </a:tc>
                <a:extLst>
                  <a:ext uri="{0D108BD9-81ED-4DB2-BD59-A6C34878D82A}">
                    <a16:rowId xmlns:a16="http://schemas.microsoft.com/office/drawing/2014/main" val="3632738045"/>
                  </a:ext>
                </a:extLst>
              </a:tr>
            </a:tbl>
          </a:graphicData>
        </a:graphic>
      </p:graphicFrame>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C625C77-DFA0-48F2-8AD0-67AAC8FA1B2B}">
  <ds:schemaRefs>
    <ds:schemaRef ds:uri="http://schemas.microsoft.com/sharepoint/v3/contenttype/forms"/>
  </ds:schemaRefs>
</ds:datastoreItem>
</file>

<file path=customXml/itemProps2.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655</TotalTime>
  <Words>189</Words>
  <Application>Microsoft Office PowerPoint</Application>
  <PresentationFormat>On-screen Show (16:9)</PresentationFormat>
  <Paragraphs>14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20</cp:revision>
  <cp:lastPrinted>2022-04-25T17:20:09Z</cp:lastPrinted>
  <dcterms:created xsi:type="dcterms:W3CDTF">2021-04-19T10:50:18Z</dcterms:created>
  <dcterms:modified xsi:type="dcterms:W3CDTF">2023-05-26T20:46:05Z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